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ba7dc0b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ba7dc0b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b2e6fd8c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b2e6fd8c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b2e6fd8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b2e6fd8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af29f2c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af29f2c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b2e6fd8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b2e6fd8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b2e6fd8c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b2e6fd8c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b2e6fd8c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fb2e6fd8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b2e6fd8c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b2e6fd8c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b2e6fd8c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fb2e6fd8c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b2e6fd8c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b2e6fd8c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16fb6e9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16fb6e9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af29f2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af29f2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b2e6fd8c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b2e6fd8c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af29f2c2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af29f2c2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af29f2c2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af29f2c2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b2e6fd8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b2e6fd8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b2e6fd8c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b2e6fd8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b2e6fd8c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b2e6fd8c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b2e6fd8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b2e6fd8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b2e6fd8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b2e6fd8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b2e6fd8c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b2e6fd8c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62700" y="34537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Casos de Uso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503" y="1033000"/>
            <a:ext cx="4698475" cy="39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046925" y="193100"/>
            <a:ext cx="7108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Sequência</a:t>
            </a:r>
            <a:endParaRPr b="1"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175" y="999300"/>
            <a:ext cx="7446001" cy="40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046925" y="193100"/>
            <a:ext cx="7108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Sequência</a:t>
            </a:r>
            <a:endParaRPr b="1"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00" y="878225"/>
            <a:ext cx="7490398" cy="41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41100" y="862775"/>
            <a:ext cx="46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Início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41100" y="862775"/>
            <a:ext cx="46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41100" y="862775"/>
            <a:ext cx="4692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Dúvidas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Frequentes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41100" y="862775"/>
            <a:ext cx="46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Lista PID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41100" y="862775"/>
            <a:ext cx="4692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Visualização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PID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41100" y="862775"/>
            <a:ext cx="46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Lista RID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241100" y="2737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Prototipação com Interfaces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241100" y="862775"/>
            <a:ext cx="4692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Visualização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RID</a:t>
            </a:r>
            <a:endParaRPr b="1" sz="20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225" y="912475"/>
            <a:ext cx="5788300" cy="41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362700" y="34537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Plano de Testes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24225" y="1551375"/>
            <a:ext cx="39168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latin typeface="Poppins"/>
                <a:ea typeface="Poppins"/>
                <a:cs typeface="Poppins"/>
                <a:sym typeface="Poppins"/>
              </a:rPr>
              <a:t>SISTEMA</a:t>
            </a:r>
            <a:endParaRPr b="1" sz="6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600">
                <a:latin typeface="Poppins"/>
                <a:ea typeface="Poppins"/>
                <a:cs typeface="Poppins"/>
                <a:sym typeface="Poppins"/>
              </a:rPr>
              <a:t>PID e RID</a:t>
            </a:r>
            <a:endParaRPr b="1" sz="6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EducaDocente</a:t>
            </a:r>
            <a:endParaRPr b="1" sz="30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79395" y="1434675"/>
            <a:ext cx="598500" cy="116700"/>
          </a:xfrm>
          <a:prstGeom prst="roundRect">
            <a:avLst>
              <a:gd fmla="val 16667" name="adj"/>
            </a:avLst>
          </a:prstGeom>
          <a:solidFill>
            <a:srgbClr val="3598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24232" y="3587675"/>
            <a:ext cx="23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Bruno Venturim Marques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Lohran Faria da Costa</a:t>
            </a:r>
            <a:endParaRPr sz="12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19916" l="0" r="37745" t="0"/>
          <a:stretch/>
        </p:blipFill>
        <p:spPr>
          <a:xfrm>
            <a:off x="4641025" y="1024475"/>
            <a:ext cx="4502974" cy="41190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-25" y="7225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362700" y="34537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Implantação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936" y="969200"/>
            <a:ext cx="5442724" cy="4106249"/>
          </a:xfrm>
          <a:prstGeom prst="rect">
            <a:avLst/>
          </a:prstGeom>
          <a:solidFill>
            <a:srgbClr val="F1F1F1"/>
          </a:solidFill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075" y="426193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>
            <p:ph type="title"/>
          </p:nvPr>
        </p:nvSpPr>
        <p:spPr>
          <a:xfrm>
            <a:off x="1992000" y="1382375"/>
            <a:ext cx="5160000" cy="12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8000">
                <a:solidFill>
                  <a:srgbClr val="359830"/>
                </a:solidFill>
                <a:latin typeface="Poppins"/>
                <a:ea typeface="Poppins"/>
                <a:cs typeface="Poppins"/>
                <a:sym typeface="Poppins"/>
              </a:rPr>
              <a:t>Obrigado</a:t>
            </a:r>
            <a:endParaRPr b="1" sz="8000">
              <a:solidFill>
                <a:srgbClr val="35983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5791325" y="2348550"/>
            <a:ext cx="12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oppins"/>
                <a:ea typeface="Poppins"/>
                <a:cs typeface="Poppins"/>
                <a:sym typeface="Poppins"/>
              </a:rPr>
              <a:t>Dúvidas?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25" y="1352250"/>
            <a:ext cx="8316549" cy="3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62700" y="112475"/>
            <a:ext cx="8341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Gerência de Configuração com GIT e GITHUB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62700" y="112475"/>
            <a:ext cx="8341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Gerência de Configuração com GIT e GITHUB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88" y="1376423"/>
            <a:ext cx="7587574" cy="36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62700" y="112475"/>
            <a:ext cx="8341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Gerência de Configuração com GIT e GITHUB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50" y="1273198"/>
            <a:ext cx="7531500" cy="37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62700" y="112475"/>
            <a:ext cx="8341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Gerência de Configuração com GIT e GITHUB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25" y="1936250"/>
            <a:ext cx="78105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80075" y="739925"/>
            <a:ext cx="8341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Classe com Singleton, DAO e MVC </a:t>
            </a:r>
            <a:endParaRPr b="1" sz="358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725" y="1342850"/>
            <a:ext cx="4997274" cy="33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046925" y="193100"/>
            <a:ext cx="7108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Sequência</a:t>
            </a:r>
            <a:endParaRPr b="1"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462" y="857500"/>
            <a:ext cx="7253425" cy="42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29175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525" y="112468"/>
            <a:ext cx="476826" cy="6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046925" y="193100"/>
            <a:ext cx="7108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latin typeface="Poppins"/>
                <a:ea typeface="Poppins"/>
                <a:cs typeface="Poppins"/>
                <a:sym typeface="Poppins"/>
              </a:rPr>
              <a:t>Diagrama de Sequência</a:t>
            </a:r>
            <a:endParaRPr b="1" sz="4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8" y="1246274"/>
            <a:ext cx="8501224" cy="38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